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89" r:id="rId3"/>
    <p:sldId id="292" r:id="rId4"/>
    <p:sldId id="293" r:id="rId5"/>
    <p:sldId id="294" r:id="rId6"/>
    <p:sldId id="295" r:id="rId7"/>
    <p:sldId id="259" r:id="rId8"/>
    <p:sldId id="296" r:id="rId9"/>
    <p:sldId id="260" r:id="rId10"/>
    <p:sldId id="299" r:id="rId11"/>
    <p:sldId id="3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FF"/>
    <a:srgbClr val="FF99FF"/>
    <a:srgbClr val="FF99CC"/>
    <a:srgbClr val="009900"/>
    <a:srgbClr val="FFFF66"/>
    <a:srgbClr val="0033CC"/>
    <a:srgbClr val="FF9966"/>
    <a:srgbClr val="FFFF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F04E3-EF3E-4060-BB8D-B309C4F9E12D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E34C6-EE24-4E90-883D-A0375AC36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9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D62-F6F1-478D-9629-25FB1048D4DD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9EF-DB4E-463D-8CFD-3F94ABCA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6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D62-F6F1-478D-9629-25FB1048D4DD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9EF-DB4E-463D-8CFD-3F94ABCA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0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D62-F6F1-478D-9629-25FB1048D4DD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9EF-DB4E-463D-8CFD-3F94ABCA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3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D62-F6F1-478D-9629-25FB1048D4DD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9EF-DB4E-463D-8CFD-3F94ABCA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6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D62-F6F1-478D-9629-25FB1048D4DD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9EF-DB4E-463D-8CFD-3F94ABCA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8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D62-F6F1-478D-9629-25FB1048D4DD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9EF-DB4E-463D-8CFD-3F94ABCA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44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D62-F6F1-478D-9629-25FB1048D4DD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9EF-DB4E-463D-8CFD-3F94ABCA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2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D62-F6F1-478D-9629-25FB1048D4DD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9EF-DB4E-463D-8CFD-3F94ABCA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7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D62-F6F1-478D-9629-25FB1048D4DD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9EF-DB4E-463D-8CFD-3F94ABCA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2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D62-F6F1-478D-9629-25FB1048D4DD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9EF-DB4E-463D-8CFD-3F94ABCA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6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D62-F6F1-478D-9629-25FB1048D4DD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9EF-DB4E-463D-8CFD-3F94ABCA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9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4CD62-F6F1-478D-9629-25FB1048D4DD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4A9EF-DB4E-463D-8CFD-3F94ABCA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6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668740"/>
              </p:ext>
            </p:extLst>
          </p:nvPr>
        </p:nvGraphicFramePr>
        <p:xfrm>
          <a:off x="1752600" y="685800"/>
          <a:ext cx="8686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319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Chương</a:t>
                      </a:r>
                      <a:endParaRPr lang="en-US" sz="3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7" marB="45747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3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cap="all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cap="all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VIỆT NAM TỪ THẾ KỶ XVI ĐẾN THẾ KỶ XVIII</a:t>
                      </a:r>
                      <a:endParaRPr lang="en-US" sz="3000" cap="all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5747" marB="45747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410621"/>
              </p:ext>
            </p:extLst>
          </p:nvPr>
        </p:nvGraphicFramePr>
        <p:xfrm>
          <a:off x="1905000" y="3200401"/>
          <a:ext cx="9041674" cy="1584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5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391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84325">
                <a:tc>
                  <a:txBody>
                    <a:bodyPr/>
                    <a:lstStyle/>
                    <a:p>
                      <a:endParaRPr lang="en-US" sz="1400" b="1" i="1" dirty="0" smtClean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b="1" i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2800" b="1" i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6000" b="1" i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6000" dirty="0">
                        <a:solidFill>
                          <a:srgbClr val="0000CC"/>
                        </a:solidFill>
                      </a:endParaRPr>
                    </a:p>
                  </a:txBody>
                  <a:tcPr marT="45769" marB="4576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 BIẾN ĐỔI CỦA NHÀ NƯỚC PHONG KIẾN TRONG CÁC THẾ KỶ  XVI - XVIII</a:t>
                      </a:r>
                    </a:p>
                  </a:txBody>
                  <a:tcPr marT="45769" marB="45769"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332" name="TextBox 5"/>
          <p:cNvSpPr txBox="1">
            <a:spLocks noChangeArrowheads="1"/>
          </p:cNvSpPr>
          <p:nvPr/>
        </p:nvSpPr>
        <p:spPr bwMode="auto">
          <a:xfrm>
            <a:off x="3276600" y="461964"/>
            <a:ext cx="1371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altLang="en-US" sz="66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876800" y="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en-US" alt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alt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0" y="457200"/>
            <a:ext cx="91440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dirty="0" err="1">
                <a:latin typeface=".VnTime" panose="020B7200000000000000" pitchFamily="34" charset="0"/>
              </a:rPr>
              <a:t>C©u</a:t>
            </a:r>
            <a:r>
              <a:rPr lang="en-US" altLang="en-US" sz="2800" b="1" u="sng" dirty="0">
                <a:latin typeface=".VnTime" panose="020B7200000000000000" pitchFamily="34" charset="0"/>
              </a:rPr>
              <a:t> 1:</a:t>
            </a:r>
            <a:r>
              <a:rPr lang="en-US" altLang="en-US" sz="2400" b="1" dirty="0">
                <a:latin typeface=".VnTime" panose="020B7200000000000000" pitchFamily="34" charset="0"/>
              </a:rPr>
              <a:t>M¹c §¨ng Dung b¾t </a:t>
            </a:r>
            <a:r>
              <a:rPr lang="en-US" altLang="en-US" sz="2400" b="1" dirty="0" err="1">
                <a:latin typeface=".VnTime" panose="020B7200000000000000" pitchFamily="34" charset="0"/>
              </a:rPr>
              <a:t>Ðp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Cung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hoµng</a:t>
            </a:r>
            <a:r>
              <a:rPr lang="en-US" altLang="en-US" sz="2400" b="1" dirty="0">
                <a:latin typeface=".VnTime" panose="020B7200000000000000" pitchFamily="34" charset="0"/>
              </a:rPr>
              <a:t> ®Õ </a:t>
            </a:r>
            <a:r>
              <a:rPr lang="en-US" altLang="en-US" sz="2400" b="1" dirty="0" err="1">
                <a:latin typeface=".VnTime" panose="020B7200000000000000" pitchFamily="34" charset="0"/>
              </a:rPr>
              <a:t>nh­êng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ng«i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lËp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ra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nh</a:t>
            </a:r>
            <a:r>
              <a:rPr lang="en-US" altLang="en-US" sz="2400" b="1" dirty="0">
                <a:latin typeface=".VnTime" panose="020B7200000000000000" pitchFamily="34" charset="0"/>
              </a:rPr>
              <a:t>µ M¹c </a:t>
            </a:r>
            <a:r>
              <a:rPr lang="en-US" altLang="en-US" sz="2400" b="1" dirty="0" err="1">
                <a:latin typeface=".VnTime" panose="020B7200000000000000" pitchFamily="34" charset="0"/>
              </a:rPr>
              <a:t>vµo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thêi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gian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nµo</a:t>
            </a:r>
            <a:r>
              <a:rPr lang="en-US" altLang="en-US" sz="2400" b="1" dirty="0">
                <a:latin typeface=".VnTime" panose="020B7200000000000000" pitchFamily="34" charset="0"/>
              </a:rPr>
              <a:t> 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52600" y="1371601"/>
            <a:ext cx="8610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>
                <a:latin typeface=".VnTime" panose="020B7200000000000000" pitchFamily="34" charset="0"/>
              </a:rPr>
              <a:t>A. </a:t>
            </a:r>
            <a:r>
              <a:rPr lang="en-US" altLang="en-US" sz="2000" dirty="0" err="1">
                <a:latin typeface=".VnTime" panose="020B7200000000000000" pitchFamily="34" charset="0"/>
              </a:rPr>
              <a:t>N¨m</a:t>
            </a:r>
            <a:r>
              <a:rPr lang="en-US" altLang="en-US" sz="2000" dirty="0">
                <a:latin typeface=".VnTime" panose="020B7200000000000000" pitchFamily="34" charset="0"/>
              </a:rPr>
              <a:t> 1524            C. </a:t>
            </a:r>
            <a:r>
              <a:rPr lang="en-US" altLang="en-US" sz="2000" dirty="0" err="1">
                <a:latin typeface=".VnTime" panose="020B7200000000000000" pitchFamily="34" charset="0"/>
              </a:rPr>
              <a:t>N¨m</a:t>
            </a:r>
            <a:r>
              <a:rPr lang="en-US" altLang="en-US" sz="2000" dirty="0">
                <a:latin typeface=".VnTime" panose="020B7200000000000000" pitchFamily="34" charset="0"/>
              </a:rPr>
              <a:t> 1526                B. </a:t>
            </a:r>
            <a:r>
              <a:rPr lang="en-US" altLang="en-US" sz="2000" dirty="0" err="1">
                <a:latin typeface=".VnTime" panose="020B7200000000000000" pitchFamily="34" charset="0"/>
              </a:rPr>
              <a:t>N¨m</a:t>
            </a:r>
            <a:r>
              <a:rPr lang="en-US" altLang="en-US" sz="2000" dirty="0">
                <a:latin typeface=".VnTime" panose="020B7200000000000000" pitchFamily="34" charset="0"/>
              </a:rPr>
              <a:t> 1525             D. </a:t>
            </a:r>
            <a:r>
              <a:rPr lang="en-US" altLang="en-US" sz="2000" dirty="0" err="1">
                <a:latin typeface=".VnTime" panose="020B7200000000000000" pitchFamily="34" charset="0"/>
              </a:rPr>
              <a:t>N¨m</a:t>
            </a:r>
            <a:r>
              <a:rPr lang="en-US" altLang="en-US" sz="2000" dirty="0">
                <a:latin typeface=".VnTime" panose="020B7200000000000000" pitchFamily="34" charset="0"/>
              </a:rPr>
              <a:t> 1527 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458200" y="1371600"/>
            <a:ext cx="304800" cy="3810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47800" y="1752600"/>
            <a:ext cx="91440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dirty="0" err="1">
                <a:latin typeface=".VnTime" panose="020B7200000000000000" pitchFamily="34" charset="0"/>
              </a:rPr>
              <a:t>C©u</a:t>
            </a:r>
            <a:r>
              <a:rPr lang="en-US" altLang="en-US" sz="2800" b="1" u="sng" dirty="0">
                <a:latin typeface=".VnTime" panose="020B7200000000000000" pitchFamily="34" charset="0"/>
              </a:rPr>
              <a:t> 2:</a:t>
            </a:r>
            <a:r>
              <a:rPr lang="en-US" altLang="en-US" sz="2400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>
                <a:latin typeface=".VnTime" panose="020B7200000000000000" pitchFamily="34" charset="0"/>
              </a:rPr>
              <a:t>Ai lµ </a:t>
            </a:r>
            <a:r>
              <a:rPr lang="en-US" altLang="en-US" sz="2400" b="1" dirty="0" err="1">
                <a:latin typeface=".VnTime" panose="020B7200000000000000" pitchFamily="34" charset="0"/>
              </a:rPr>
              <a:t>ng­êi</a:t>
            </a:r>
            <a:r>
              <a:rPr lang="en-US" altLang="en-US" sz="2400" b="1" dirty="0">
                <a:latin typeface=".VnTime" panose="020B7200000000000000" pitchFamily="34" charset="0"/>
              </a:rPr>
              <a:t> ®· </a:t>
            </a:r>
            <a:r>
              <a:rPr lang="en-US" altLang="en-US" sz="2400" b="1" dirty="0" err="1">
                <a:latin typeface=".VnTime" panose="020B7200000000000000" pitchFamily="34" charset="0"/>
              </a:rPr>
              <a:t>quy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tô</a:t>
            </a:r>
            <a:r>
              <a:rPr lang="en-US" altLang="en-US" sz="2400" b="1" dirty="0">
                <a:latin typeface=".VnTime" panose="020B7200000000000000" pitchFamily="34" charset="0"/>
              </a:rPr>
              <a:t> ®­</a:t>
            </a:r>
            <a:r>
              <a:rPr lang="en-US" altLang="en-US" sz="2400" b="1" dirty="0" err="1">
                <a:latin typeface=".VnTime" panose="020B7200000000000000" pitchFamily="34" charset="0"/>
              </a:rPr>
              <a:t>îc</a:t>
            </a:r>
            <a:r>
              <a:rPr lang="en-US" altLang="en-US" sz="2400" b="1" dirty="0">
                <a:latin typeface=".VnTime" panose="020B7200000000000000" pitchFamily="34" charset="0"/>
              </a:rPr>
              <a:t> ®«ng ®¶o </a:t>
            </a:r>
            <a:r>
              <a:rPr lang="en-US" altLang="en-US" sz="2400" b="1" dirty="0" err="1">
                <a:latin typeface=".VnTime" panose="020B7200000000000000" pitchFamily="34" charset="0"/>
              </a:rPr>
              <a:t>c¸c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lùc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l­îng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cùu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thÇn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nh</a:t>
            </a:r>
            <a:r>
              <a:rPr lang="en-US" altLang="en-US" sz="2400" b="1" dirty="0">
                <a:latin typeface=".VnTime" panose="020B7200000000000000" pitchFamily="34" charset="0"/>
              </a:rPr>
              <a:t>µ Lª </a:t>
            </a:r>
            <a:r>
              <a:rPr lang="en-US" altLang="en-US" sz="2400" b="1" dirty="0" err="1">
                <a:latin typeface=".VnTime" panose="020B7200000000000000" pitchFamily="34" charset="0"/>
              </a:rPr>
              <a:t>chèng</a:t>
            </a:r>
            <a:r>
              <a:rPr lang="en-US" altLang="en-US" sz="2400" b="1" dirty="0">
                <a:latin typeface=".VnTime" panose="020B7200000000000000" pitchFamily="34" charset="0"/>
              </a:rPr>
              <a:t> l¹i </a:t>
            </a:r>
            <a:r>
              <a:rPr lang="en-US" altLang="en-US" sz="2400" b="1" dirty="0" err="1">
                <a:latin typeface=".VnTime" panose="020B7200000000000000" pitchFamily="34" charset="0"/>
              </a:rPr>
              <a:t>Nh</a:t>
            </a:r>
            <a:r>
              <a:rPr lang="en-US" altLang="en-US" sz="2400" b="1" dirty="0">
                <a:latin typeface=".VnTime" panose="020B7200000000000000" pitchFamily="34" charset="0"/>
              </a:rPr>
              <a:t>µ M¹c ?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524000" y="27432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2400" dirty="0" err="1">
                <a:latin typeface=".VnTime" panose="020B7200000000000000" pitchFamily="34" charset="0"/>
              </a:rPr>
              <a:t>NguyÔn</a:t>
            </a:r>
            <a:r>
              <a:rPr lang="en-US" altLang="en-US" sz="2400" dirty="0"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latin typeface=".VnTime" panose="020B7200000000000000" pitchFamily="34" charset="0"/>
              </a:rPr>
              <a:t>Hoµng</a:t>
            </a:r>
            <a:r>
              <a:rPr lang="en-US" altLang="en-US" sz="2400" dirty="0">
                <a:latin typeface=".VnTime" panose="020B7200000000000000" pitchFamily="34" charset="0"/>
              </a:rPr>
              <a:t>    C. </a:t>
            </a:r>
            <a:r>
              <a:rPr lang="en-US" altLang="en-US" sz="2400" dirty="0" err="1">
                <a:latin typeface=".VnTime" panose="020B7200000000000000" pitchFamily="34" charset="0"/>
              </a:rPr>
              <a:t>TrÞnh</a:t>
            </a:r>
            <a:r>
              <a:rPr lang="en-US" altLang="en-US" sz="2400" dirty="0"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latin typeface=".VnTime" panose="020B7200000000000000" pitchFamily="34" charset="0"/>
              </a:rPr>
              <a:t>KiÓm</a:t>
            </a:r>
            <a:r>
              <a:rPr lang="en-US" altLang="en-US" sz="2400" dirty="0">
                <a:latin typeface=".VnTime" panose="020B7200000000000000" pitchFamily="34" charset="0"/>
              </a:rPr>
              <a:t>     B. </a:t>
            </a:r>
            <a:r>
              <a:rPr lang="en-US" altLang="en-US" sz="2400" dirty="0" err="1">
                <a:latin typeface=".VnTime" panose="020B7200000000000000" pitchFamily="34" charset="0"/>
              </a:rPr>
              <a:t>NguyÔn</a:t>
            </a:r>
            <a:r>
              <a:rPr lang="en-US" altLang="en-US" sz="2400" dirty="0">
                <a:latin typeface=".VnTime" panose="020B7200000000000000" pitchFamily="34" charset="0"/>
              </a:rPr>
              <a:t> Kim     D. Lª </a:t>
            </a:r>
            <a:r>
              <a:rPr lang="en-US" altLang="en-US" sz="2400" dirty="0" err="1">
                <a:latin typeface=".VnTime" panose="020B7200000000000000" pitchFamily="34" charset="0"/>
              </a:rPr>
              <a:t>Duy</a:t>
            </a:r>
            <a:r>
              <a:rPr lang="en-US" altLang="en-US" sz="2400" dirty="0"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latin typeface=".VnTime" panose="020B7200000000000000" pitchFamily="34" charset="0"/>
              </a:rPr>
              <a:t>Ninh</a:t>
            </a:r>
            <a:r>
              <a:rPr lang="en-US" altLang="en-US" sz="2400" dirty="0">
                <a:latin typeface=".VnTime" panose="020B7200000000000000" pitchFamily="34" charset="0"/>
              </a:rPr>
              <a:t>  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248400" y="2743200"/>
            <a:ext cx="3048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524000" y="318452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dirty="0" err="1">
                <a:latin typeface=".VnTime" panose="020B7200000000000000" pitchFamily="34" charset="0"/>
              </a:rPr>
              <a:t>C©u</a:t>
            </a:r>
            <a:r>
              <a:rPr lang="en-US" altLang="en-US" sz="2400" b="1" u="sng" dirty="0">
                <a:latin typeface=".VnTime" panose="020B7200000000000000" pitchFamily="34" charset="0"/>
              </a:rPr>
              <a:t> 3</a:t>
            </a:r>
            <a:r>
              <a:rPr lang="en-US" altLang="en-US" sz="2400" b="1" dirty="0">
                <a:latin typeface=".VnTime" panose="020B7200000000000000" pitchFamily="34" charset="0"/>
              </a:rPr>
              <a:t>: </a:t>
            </a:r>
            <a:r>
              <a:rPr lang="en-US" altLang="en-US" sz="2400" b="1" dirty="0" err="1">
                <a:latin typeface=".VnTime" panose="020B7200000000000000" pitchFamily="34" charset="0"/>
              </a:rPr>
              <a:t>Cuéc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néi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chiÕn</a:t>
            </a:r>
            <a:r>
              <a:rPr lang="en-US" altLang="en-US" sz="2400" b="1" dirty="0">
                <a:latin typeface=".VnTime" panose="020B7200000000000000" pitchFamily="34" charset="0"/>
              </a:rPr>
              <a:t> Nam </a:t>
            </a:r>
            <a:r>
              <a:rPr lang="en-US" altLang="en-US" sz="2400" b="1" dirty="0" smtClean="0">
                <a:latin typeface=".VnTime" panose="020B7200000000000000" pitchFamily="34" charset="0"/>
              </a:rPr>
              <a:t>- </a:t>
            </a:r>
            <a:r>
              <a:rPr lang="en-US" altLang="en-US" sz="2400" b="1" dirty="0">
                <a:latin typeface=".VnTime" panose="020B7200000000000000" pitchFamily="34" charset="0"/>
              </a:rPr>
              <a:t>B¾c </a:t>
            </a:r>
            <a:r>
              <a:rPr lang="en-US" altLang="en-US" sz="2400" b="1" dirty="0" err="1">
                <a:latin typeface=".VnTime" panose="020B7200000000000000" pitchFamily="34" charset="0"/>
              </a:rPr>
              <a:t>triÒu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kÐo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dµi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trong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kho¶ng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thêi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gian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nµo</a:t>
            </a:r>
            <a:r>
              <a:rPr lang="en-US" altLang="en-US" sz="2400" b="1" dirty="0"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828800" y="4114800"/>
            <a:ext cx="3429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latin typeface=".VnTime" panose="020B7200000000000000" pitchFamily="34" charset="0"/>
              </a:rPr>
              <a:t>A. </a:t>
            </a:r>
            <a:r>
              <a:rPr lang="en-US" altLang="en-US" sz="2400" dirty="0" err="1">
                <a:latin typeface=".VnTime" panose="020B7200000000000000" pitchFamily="34" charset="0"/>
              </a:rPr>
              <a:t>Tõ</a:t>
            </a:r>
            <a:r>
              <a:rPr lang="en-US" altLang="en-US" sz="2400" dirty="0"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latin typeface=".VnTime" panose="020B7200000000000000" pitchFamily="34" charset="0"/>
              </a:rPr>
              <a:t>n¨m</a:t>
            </a:r>
            <a:r>
              <a:rPr lang="en-US" altLang="en-US" sz="2400" dirty="0">
                <a:latin typeface=".VnTime" panose="020B7200000000000000" pitchFamily="34" charset="0"/>
              </a:rPr>
              <a:t> 1527 - 1592 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28800" y="4648200"/>
            <a:ext cx="3200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latin typeface=".VnTime" panose="020B7200000000000000" pitchFamily="34" charset="0"/>
              </a:rPr>
              <a:t>B. Tõ n¨m 1545 - 1592 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562600" y="4572000"/>
            <a:ext cx="3505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latin typeface=".VnTime" panose="020B7200000000000000" pitchFamily="34" charset="0"/>
              </a:rPr>
              <a:t>D. </a:t>
            </a:r>
            <a:r>
              <a:rPr lang="en-US" altLang="en-US" sz="2400" dirty="0" err="1">
                <a:latin typeface=".VnTime" panose="020B7200000000000000" pitchFamily="34" charset="0"/>
              </a:rPr>
              <a:t>Tõ</a:t>
            </a:r>
            <a:r>
              <a:rPr lang="en-US" altLang="en-US" sz="2400" dirty="0"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latin typeface=".VnTime" panose="020B7200000000000000" pitchFamily="34" charset="0"/>
              </a:rPr>
              <a:t>n¨m</a:t>
            </a:r>
            <a:r>
              <a:rPr lang="en-US" altLang="en-US" sz="2400" dirty="0">
                <a:latin typeface=".VnTime" panose="020B7200000000000000" pitchFamily="34" charset="0"/>
              </a:rPr>
              <a:t> 1559 - 1677 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562600" y="4038600"/>
            <a:ext cx="3733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latin typeface=".VnTime" panose="020B7200000000000000" pitchFamily="34" charset="0"/>
              </a:rPr>
              <a:t>C. Tõ n¨m 1545 - 1555 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524000" y="5241926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 err="1">
                <a:latin typeface=".VnTime" panose="020B7200000000000000" pitchFamily="34" charset="0"/>
              </a:rPr>
              <a:t>C©u</a:t>
            </a:r>
            <a:r>
              <a:rPr lang="en-US" altLang="en-US" sz="2400" b="1" u="sng" dirty="0">
                <a:latin typeface=".VnTime" panose="020B7200000000000000" pitchFamily="34" charset="0"/>
              </a:rPr>
              <a:t> 4</a:t>
            </a:r>
            <a:r>
              <a:rPr lang="en-US" altLang="en-US" sz="2400" b="1" dirty="0">
                <a:latin typeface=".VnTime" panose="020B7200000000000000" pitchFamily="34" charset="0"/>
              </a:rPr>
              <a:t>: ®Ó </a:t>
            </a:r>
            <a:r>
              <a:rPr lang="en-US" altLang="en-US" sz="2400" b="1" dirty="0" err="1">
                <a:latin typeface=".VnTime" panose="020B7200000000000000" pitchFamily="34" charset="0"/>
              </a:rPr>
              <a:t>tr¸nh</a:t>
            </a:r>
            <a:r>
              <a:rPr lang="en-US" altLang="en-US" sz="2400" b="1" dirty="0">
                <a:latin typeface=".VnTime" panose="020B7200000000000000" pitchFamily="34" charset="0"/>
              </a:rPr>
              <a:t> ©m m­u </a:t>
            </a:r>
            <a:r>
              <a:rPr lang="en-US" altLang="en-US" sz="2400" b="1" dirty="0" err="1">
                <a:latin typeface=".VnTime" panose="020B7200000000000000" pitchFamily="34" charset="0"/>
              </a:rPr>
              <a:t>bÞ</a:t>
            </a:r>
            <a:r>
              <a:rPr lang="en-US" altLang="en-US" sz="2400" b="1" dirty="0">
                <a:latin typeface=".VnTime" panose="020B7200000000000000" pitchFamily="34" charset="0"/>
              </a:rPr>
              <a:t> ¸m h¹i </a:t>
            </a:r>
            <a:r>
              <a:rPr lang="en-US" altLang="en-US" sz="2400" b="1" dirty="0" err="1">
                <a:latin typeface=".VnTime" panose="020B7200000000000000" pitchFamily="34" charset="0"/>
              </a:rPr>
              <a:t>cña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hä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TrÞnh</a:t>
            </a:r>
            <a:r>
              <a:rPr lang="en-US" altLang="en-US" sz="2400" b="1" dirty="0">
                <a:latin typeface=".VnTime" panose="020B7200000000000000" pitchFamily="34" charset="0"/>
              </a:rPr>
              <a:t>, </a:t>
            </a:r>
            <a:r>
              <a:rPr lang="en-US" altLang="en-US" sz="2400" b="1" dirty="0" err="1">
                <a:latin typeface=".VnTime" panose="020B7200000000000000" pitchFamily="34" charset="0"/>
              </a:rPr>
              <a:t>NguyÔn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Hoµng</a:t>
            </a:r>
            <a:r>
              <a:rPr lang="en-US" altLang="en-US" sz="2400" b="1" dirty="0">
                <a:latin typeface=".VnTime" panose="020B7200000000000000" pitchFamily="34" charset="0"/>
              </a:rPr>
              <a:t> ®· </a:t>
            </a:r>
            <a:r>
              <a:rPr lang="en-US" altLang="en-US" sz="2400" b="1" dirty="0" err="1">
                <a:latin typeface=".VnTime" panose="020B7200000000000000" pitchFamily="34" charset="0"/>
              </a:rPr>
              <a:t>t×m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c¸ch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vµo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trÊn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thñ</a:t>
            </a:r>
            <a:r>
              <a:rPr lang="en-US" altLang="en-US" sz="2400" b="1" dirty="0">
                <a:latin typeface=".VnTime" panose="020B7200000000000000" pitchFamily="34" charset="0"/>
              </a:rPr>
              <a:t> ë ®©u? 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828800" y="6156325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latin typeface=".VnTime" panose="020B7200000000000000" pitchFamily="34" charset="0"/>
              </a:rPr>
              <a:t>A.Thanh Ho¸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810000" y="6156325"/>
            <a:ext cx="220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latin typeface=".VnTime" panose="020B7200000000000000" pitchFamily="34" charset="0"/>
              </a:rPr>
              <a:t>B. Qu¶ng Nam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943600" y="614045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latin typeface=".VnTime" panose="020B7200000000000000" pitchFamily="34" charset="0"/>
              </a:rPr>
              <a:t>C. ThuËn Ho¸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8001000" y="6156325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latin typeface=".VnTime" panose="020B7200000000000000" pitchFamily="34" charset="0"/>
              </a:rPr>
              <a:t>D. ThuËn Qu¶ng</a:t>
            </a: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1828800" y="4648200"/>
            <a:ext cx="3048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6019800" y="6172200"/>
            <a:ext cx="3048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68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0" y="457200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200" b="1" u="sng" dirty="0" err="1">
                <a:latin typeface=".VnTime" panose="020B7200000000000000" pitchFamily="34" charset="0"/>
              </a:rPr>
              <a:t>C©u</a:t>
            </a:r>
            <a:r>
              <a:rPr lang="en-US" altLang="en-US" sz="2200" b="1" u="sng" dirty="0">
                <a:latin typeface=".VnTime" panose="020B7200000000000000" pitchFamily="34" charset="0"/>
              </a:rPr>
              <a:t> 5</a:t>
            </a:r>
            <a:r>
              <a:rPr lang="en-US" altLang="en-US" sz="2200" b="1" dirty="0">
                <a:latin typeface=".VnTime" panose="020B7200000000000000" pitchFamily="34" charset="0"/>
              </a:rPr>
              <a:t>: </a:t>
            </a:r>
            <a:r>
              <a:rPr lang="en-US" altLang="en-US" sz="2200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2200" b="1" dirty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</a:rPr>
              <a:t>Lê</a:t>
            </a:r>
            <a:r>
              <a:rPr lang="en-US" altLang="en-US" sz="2200" b="1" dirty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</a:rPr>
              <a:t>suy</a:t>
            </a:r>
            <a:r>
              <a:rPr lang="en-US" altLang="en-US" sz="2200" b="1" dirty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</a:rPr>
              <a:t>yếu</a:t>
            </a:r>
            <a:r>
              <a:rPr lang="en-US" altLang="en-US" sz="2200" b="1" dirty="0">
                <a:latin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200" b="1" dirty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200" b="1" dirty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</a:rPr>
              <a:t>lực</a:t>
            </a:r>
            <a:r>
              <a:rPr lang="en-US" altLang="en-US" sz="2200" b="1" dirty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</a:rPr>
              <a:t>phong</a:t>
            </a:r>
            <a:r>
              <a:rPr lang="en-US" altLang="en-US" sz="2200" b="1" dirty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</a:rPr>
              <a:t>kiến</a:t>
            </a:r>
            <a:r>
              <a:rPr lang="en-US" altLang="en-US" sz="2200" b="1" dirty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</a:rPr>
              <a:t>tranh</a:t>
            </a:r>
            <a:r>
              <a:rPr lang="en-US" altLang="en-US" sz="2200" b="1" dirty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</a:rPr>
              <a:t>chấp</a:t>
            </a:r>
            <a:r>
              <a:rPr lang="en-US" altLang="en-US" sz="2200" b="1" dirty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</a:rPr>
              <a:t>quyền</a:t>
            </a:r>
            <a:r>
              <a:rPr lang="en-US" altLang="en-US" sz="2200" b="1" dirty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</a:rPr>
              <a:t>hành</a:t>
            </a:r>
            <a:r>
              <a:rPr lang="en-US" altLang="en-US" sz="2200" b="1" dirty="0">
                <a:latin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latin typeface="Times New Roman" panose="02020603050405020304" pitchFamily="18" charset="0"/>
              </a:rPr>
              <a:t>mạnh</a:t>
            </a:r>
            <a:r>
              <a:rPr lang="en-US" altLang="en-US" sz="2200" b="1" dirty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2200" b="1" dirty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200" b="1" dirty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200" b="1" dirty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</a:rPr>
              <a:t>lực</a:t>
            </a:r>
            <a:r>
              <a:rPr lang="en-US" altLang="en-US" sz="2200" b="1" dirty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</a:rPr>
              <a:t>của</a:t>
            </a:r>
            <a:endParaRPr lang="en-US" altLang="en-US" sz="2200" b="1" dirty="0">
              <a:latin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57400" y="1371601"/>
            <a:ext cx="5638800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200">
                <a:latin typeface=".VnTime" panose="020B7200000000000000" pitchFamily="34" charset="0"/>
              </a:rPr>
              <a:t>A. </a:t>
            </a:r>
            <a:r>
              <a:rPr lang="en-US" altLang="en-US" sz="2200">
                <a:latin typeface="Times New Roman" panose="02020603050405020304" pitchFamily="18" charset="0"/>
              </a:rPr>
              <a:t>Nguyễn Kim</a:t>
            </a:r>
            <a:r>
              <a:rPr lang="en-US" altLang="en-US" sz="22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57400" y="1905001"/>
            <a:ext cx="6172200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200">
                <a:latin typeface=".VnTime" panose="020B7200000000000000" pitchFamily="34" charset="0"/>
              </a:rPr>
              <a:t>B. </a:t>
            </a:r>
            <a:r>
              <a:rPr lang="en-US" altLang="en-US" sz="2200">
                <a:latin typeface="Times New Roman" panose="02020603050405020304" pitchFamily="18" charset="0"/>
              </a:rPr>
              <a:t>Mạc Đăng Dung</a:t>
            </a:r>
            <a:r>
              <a:rPr lang="en-US" altLang="en-US" sz="22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57400" y="2514601"/>
            <a:ext cx="7315200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200" dirty="0">
                <a:latin typeface=".VnTime" panose="020B7200000000000000" pitchFamily="34" charset="0"/>
              </a:rPr>
              <a:t>C. </a:t>
            </a:r>
            <a:r>
              <a:rPr lang="en-US" altLang="en-US" sz="2200" dirty="0" err="1">
                <a:latin typeface="Times New Roman" panose="02020603050405020304" pitchFamily="18" charset="0"/>
              </a:rPr>
              <a:t>Trịnh</a:t>
            </a:r>
            <a:r>
              <a:rPr lang="en-US" altLang="en-US" sz="2200" dirty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</a:rPr>
              <a:t>Kiểm</a:t>
            </a:r>
            <a:r>
              <a:rPr lang="en-US" altLang="en-US" sz="22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81200" y="3048001"/>
            <a:ext cx="8458200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200">
                <a:latin typeface=".VnTime" panose="020B7200000000000000" pitchFamily="34" charset="0"/>
              </a:rPr>
              <a:t>D. </a:t>
            </a:r>
            <a:r>
              <a:rPr lang="en-US" altLang="en-US" sz="2200">
                <a:latin typeface="Times New Roman" panose="02020603050405020304" pitchFamily="18" charset="0"/>
              </a:rPr>
              <a:t>Nguyễn Hoàng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504406" y="3699789"/>
            <a:ext cx="8763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u="sng">
                <a:latin typeface=".VnTime" panose="020B7200000000000000" pitchFamily="34" charset="0"/>
              </a:rPr>
              <a:t>C©u 6</a:t>
            </a:r>
            <a:r>
              <a:rPr lang="en-US" altLang="en-US" sz="2200" b="1">
                <a:latin typeface=".VnTime" panose="020B7200000000000000" pitchFamily="34" charset="0"/>
              </a:rPr>
              <a:t>: V× sao NguyÔn Hoµng xin vµo trÊn thñ ë m¹n Nam?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981200" y="4225202"/>
            <a:ext cx="5867400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200" dirty="0" err="1">
                <a:latin typeface=".VnTime" panose="020B7200000000000000" pitchFamily="34" charset="0"/>
              </a:rPr>
              <a:t>A.Tr¸nh</a:t>
            </a:r>
            <a:r>
              <a:rPr lang="en-US" altLang="en-US" sz="2200" dirty="0">
                <a:latin typeface=".VnTime" panose="020B7200000000000000" pitchFamily="34" charset="0"/>
              </a:rPr>
              <a:t> </a:t>
            </a:r>
            <a:r>
              <a:rPr lang="en-US" altLang="en-US" sz="2200" dirty="0" err="1">
                <a:latin typeface=".VnTime" panose="020B7200000000000000" pitchFamily="34" charset="0"/>
              </a:rPr>
              <a:t>sù</a:t>
            </a:r>
            <a:r>
              <a:rPr lang="en-US" altLang="en-US" sz="2200" dirty="0">
                <a:latin typeface=".VnTime" panose="020B7200000000000000" pitchFamily="34" charset="0"/>
              </a:rPr>
              <a:t> </a:t>
            </a:r>
            <a:r>
              <a:rPr lang="en-US" altLang="en-US" sz="2200" dirty="0" err="1">
                <a:latin typeface=".VnTime" panose="020B7200000000000000" pitchFamily="34" charset="0"/>
              </a:rPr>
              <a:t>xung</a:t>
            </a:r>
            <a:r>
              <a:rPr lang="en-US" altLang="en-US" sz="2200" dirty="0">
                <a:latin typeface=".VnTime" panose="020B7200000000000000" pitchFamily="34" charset="0"/>
              </a:rPr>
              <a:t> ®</a:t>
            </a:r>
            <a:r>
              <a:rPr lang="en-US" altLang="en-US" sz="2200" dirty="0" err="1">
                <a:latin typeface=".VnTime" panose="020B7200000000000000" pitchFamily="34" charset="0"/>
              </a:rPr>
              <a:t>ét</a:t>
            </a:r>
            <a:r>
              <a:rPr lang="en-US" altLang="en-US" sz="2200" dirty="0">
                <a:latin typeface=".VnTime" panose="020B7200000000000000" pitchFamily="34" charset="0"/>
              </a:rPr>
              <a:t> Nam </a:t>
            </a:r>
            <a:r>
              <a:rPr lang="en-US" altLang="en-US" sz="2200" dirty="0" smtClean="0">
                <a:latin typeface=".VnTime" panose="020B7200000000000000" pitchFamily="34" charset="0"/>
              </a:rPr>
              <a:t>- </a:t>
            </a:r>
            <a:r>
              <a:rPr lang="en-US" altLang="en-US" sz="2200" dirty="0">
                <a:latin typeface=".VnTime" panose="020B7200000000000000" pitchFamily="34" charset="0"/>
              </a:rPr>
              <a:t>B¾c </a:t>
            </a:r>
            <a:r>
              <a:rPr lang="en-US" altLang="en-US" sz="2200" dirty="0" err="1">
                <a:latin typeface=".VnTime" panose="020B7200000000000000" pitchFamily="34" charset="0"/>
              </a:rPr>
              <a:t>triÒu</a:t>
            </a:r>
            <a:endParaRPr lang="en-US" altLang="en-US" sz="2200" dirty="0">
              <a:latin typeface=".VnTime" panose="020B7200000000000000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81200" y="4758602"/>
            <a:ext cx="4419600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200" dirty="0">
                <a:latin typeface=".VnTime" panose="020B7200000000000000" pitchFamily="34" charset="0"/>
              </a:rPr>
              <a:t>B. </a:t>
            </a:r>
            <a:r>
              <a:rPr lang="en-US" altLang="en-US" sz="2200" dirty="0" err="1">
                <a:latin typeface=".VnTime" panose="020B7200000000000000" pitchFamily="34" charset="0"/>
              </a:rPr>
              <a:t>TËp</a:t>
            </a:r>
            <a:r>
              <a:rPr lang="en-US" altLang="en-US" sz="2200" dirty="0">
                <a:latin typeface=".VnTime" panose="020B7200000000000000" pitchFamily="34" charset="0"/>
              </a:rPr>
              <a:t> </a:t>
            </a:r>
            <a:r>
              <a:rPr lang="en-US" altLang="en-US" sz="2200" dirty="0" err="1">
                <a:latin typeface=".VnTime" panose="020B7200000000000000" pitchFamily="34" charset="0"/>
              </a:rPr>
              <a:t>hîp</a:t>
            </a:r>
            <a:r>
              <a:rPr lang="en-US" altLang="en-US" sz="2200" dirty="0">
                <a:latin typeface=".VnTime" panose="020B7200000000000000" pitchFamily="34" charset="0"/>
              </a:rPr>
              <a:t> </a:t>
            </a:r>
            <a:r>
              <a:rPr lang="en-US" altLang="en-US" sz="2200" dirty="0" err="1">
                <a:latin typeface=".VnTime" panose="020B7200000000000000" pitchFamily="34" charset="0"/>
              </a:rPr>
              <a:t>nh©n</a:t>
            </a:r>
            <a:r>
              <a:rPr lang="en-US" altLang="en-US" sz="2200" dirty="0">
                <a:latin typeface=".VnTime" panose="020B7200000000000000" pitchFamily="34" charset="0"/>
              </a:rPr>
              <a:t> </a:t>
            </a:r>
            <a:r>
              <a:rPr lang="en-US" altLang="en-US" sz="2200" dirty="0" err="1">
                <a:latin typeface=".VnTime" panose="020B7200000000000000" pitchFamily="34" charset="0"/>
              </a:rPr>
              <a:t>d©n</a:t>
            </a:r>
            <a:r>
              <a:rPr lang="en-US" altLang="en-US" sz="2200" dirty="0">
                <a:latin typeface=".VnTime" panose="020B7200000000000000" pitchFamily="34" charset="0"/>
              </a:rPr>
              <a:t> </a:t>
            </a:r>
            <a:r>
              <a:rPr lang="en-US" altLang="en-US" sz="2200" dirty="0" err="1">
                <a:latin typeface=".VnTime" panose="020B7200000000000000" pitchFamily="34" charset="0"/>
              </a:rPr>
              <a:t>khai</a:t>
            </a:r>
            <a:r>
              <a:rPr lang="en-US" altLang="en-US" sz="2200" dirty="0">
                <a:latin typeface=".VnTime" panose="020B7200000000000000" pitchFamily="34" charset="0"/>
              </a:rPr>
              <a:t> </a:t>
            </a:r>
            <a:r>
              <a:rPr lang="en-US" altLang="en-US" sz="2200" dirty="0" err="1">
                <a:latin typeface=".VnTime" panose="020B7200000000000000" pitchFamily="34" charset="0"/>
              </a:rPr>
              <a:t>hoang</a:t>
            </a:r>
            <a:endParaRPr lang="en-US" altLang="en-US" sz="2200" dirty="0">
              <a:latin typeface=".VnTime" panose="020B7200000000000000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981200" y="5307877"/>
            <a:ext cx="7391400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200">
                <a:latin typeface=".VnTime" panose="020B7200000000000000" pitchFamily="34" charset="0"/>
              </a:rPr>
              <a:t>C. Tr¸nh ©m m­u bÞ ¸m h¹i cña hä TrÞnh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981200" y="5765077"/>
            <a:ext cx="4114800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200">
                <a:latin typeface=".VnTime" panose="020B7200000000000000" pitchFamily="34" charset="0"/>
              </a:rPr>
              <a:t>D. TÊt c¶ c¸c lÝ do trªn </a:t>
            </a: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2057400" y="1905000"/>
            <a:ext cx="3048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200">
              <a:latin typeface="Arial" panose="020B0604020202020204" pitchFamily="34" charset="0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1981200" y="5791200"/>
            <a:ext cx="3048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9838" y="151948"/>
            <a:ext cx="3877310" cy="523875"/>
          </a:xfrm>
          <a:prstGeom prst="rect">
            <a:avLst/>
          </a:prstGeom>
          <a:solidFill>
            <a:srgbClr val="07A543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06857" y="991905"/>
            <a:ext cx="5855308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Chiến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Bắc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077148" y="2191871"/>
            <a:ext cx="3937299" cy="2891117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9838" y="151948"/>
            <a:ext cx="3877310" cy="523875"/>
          </a:xfrm>
          <a:prstGeom prst="rect">
            <a:avLst/>
          </a:prstGeom>
          <a:solidFill>
            <a:srgbClr val="07A543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06857" y="991905"/>
            <a:ext cx="5855308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Chiến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Bắc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07024" y="1831207"/>
            <a:ext cx="9426387" cy="144655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Cựu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”, 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( Nam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Long (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21445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" t="2380" r="1454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2514600" y="1"/>
            <a:ext cx="7315200" cy="430887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Chiến tranh Nam - Bắc triều (1545 - 1592)</a:t>
            </a:r>
          </a:p>
        </p:txBody>
      </p:sp>
    </p:spTree>
    <p:extLst>
      <p:ext uri="{BB962C8B-B14F-4D97-AF65-F5344CB8AC3E}">
        <p14:creationId xmlns:p14="http://schemas.microsoft.com/office/powerpoint/2010/main" val="35750305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9838" y="151948"/>
            <a:ext cx="3877310" cy="523875"/>
          </a:xfrm>
          <a:prstGeom prst="rect">
            <a:avLst/>
          </a:prstGeom>
          <a:solidFill>
            <a:srgbClr val="07A543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06857" y="991905"/>
            <a:ext cx="5855308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Chiến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Bắc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07023" y="2203711"/>
            <a:ext cx="9426387" cy="1107996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Cựu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”, 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( Nam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Long (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) =&gt;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2407023" y="4064415"/>
            <a:ext cx="3711389" cy="430887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1545 – 1592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7023" y="5248010"/>
            <a:ext cx="9426388" cy="430887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/>
          </a:p>
        </p:txBody>
      </p:sp>
      <p:cxnSp>
        <p:nvCxnSpPr>
          <p:cNvPr id="8" name="Straight Connector 7"/>
          <p:cNvCxnSpPr>
            <a:endCxn id="2" idx="1"/>
          </p:cNvCxnSpPr>
          <p:nvPr/>
        </p:nvCxnSpPr>
        <p:spPr>
          <a:xfrm flipV="1">
            <a:off x="497541" y="2757709"/>
            <a:ext cx="1909482" cy="1522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6" idx="1"/>
          </p:cNvCxnSpPr>
          <p:nvPr/>
        </p:nvCxnSpPr>
        <p:spPr>
          <a:xfrm>
            <a:off x="497541" y="4279858"/>
            <a:ext cx="190948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3" idx="1"/>
          </p:cNvCxnSpPr>
          <p:nvPr/>
        </p:nvCxnSpPr>
        <p:spPr>
          <a:xfrm>
            <a:off x="497541" y="4279858"/>
            <a:ext cx="1909482" cy="1183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5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9503" y="743623"/>
            <a:ext cx="3877310" cy="523875"/>
          </a:xfrm>
          <a:prstGeom prst="rect">
            <a:avLst/>
          </a:prstGeom>
          <a:solidFill>
            <a:srgbClr val="07A543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727534" y="306109"/>
            <a:ext cx="6245266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Chiến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Bắc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727534" y="1283531"/>
            <a:ext cx="6245266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Chiến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Trịnh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stCxn id="6" idx="3"/>
            <a:endCxn id="7" idx="1"/>
          </p:cNvCxnSpPr>
          <p:nvPr/>
        </p:nvCxnSpPr>
        <p:spPr bwMode="auto">
          <a:xfrm flipV="1">
            <a:off x="4036813" y="567719"/>
            <a:ext cx="690721" cy="4378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>
            <a:stCxn id="6" idx="3"/>
            <a:endCxn id="8" idx="1"/>
          </p:cNvCxnSpPr>
          <p:nvPr/>
        </p:nvCxnSpPr>
        <p:spPr bwMode="auto">
          <a:xfrm>
            <a:off x="4036813" y="1005561"/>
            <a:ext cx="690721" cy="5395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Cloud Callout 12"/>
          <p:cNvSpPr/>
          <p:nvPr/>
        </p:nvSpPr>
        <p:spPr>
          <a:xfrm>
            <a:off x="4036813" y="2420471"/>
            <a:ext cx="4044869" cy="2958353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36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81660" y="251565"/>
            <a:ext cx="6245266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Chiến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Trịnh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49824" y="1121059"/>
            <a:ext cx="7409330" cy="1323439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Ở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Ở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Nam: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925" y="2935411"/>
            <a:ext cx="2572735" cy="34116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287" y="2935411"/>
            <a:ext cx="2642298" cy="3327149"/>
          </a:xfrm>
          <a:prstGeom prst="rect">
            <a:avLst/>
          </a:prstGeom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707777" y="6347013"/>
            <a:ext cx="2985246" cy="40011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(1503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1570)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7030696" y="6262560"/>
            <a:ext cx="3341479" cy="40011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(1525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1613)</a:t>
            </a:r>
          </a:p>
        </p:txBody>
      </p:sp>
    </p:spTree>
    <p:extLst>
      <p:ext uri="{BB962C8B-B14F-4D97-AF65-F5344CB8AC3E}">
        <p14:creationId xmlns:p14="http://schemas.microsoft.com/office/powerpoint/2010/main" val="45817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http://vietnamdefence.com/Uploaded/QSVN/WARS-VN/PKVN-WARS/2009/trinhnguye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12341" cy="345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99" y="784534"/>
            <a:ext cx="7254869" cy="5450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54459"/>
            <a:ext cx="4612341" cy="34035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42227" y="6353293"/>
            <a:ext cx="16810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1627-1672</a:t>
            </a:r>
          </a:p>
        </p:txBody>
      </p:sp>
    </p:spTree>
    <p:extLst>
      <p:ext uri="{BB962C8B-B14F-4D97-AF65-F5344CB8AC3E}">
        <p14:creationId xmlns:p14="http://schemas.microsoft.com/office/powerpoint/2010/main" val="22564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07024" y="1328495"/>
            <a:ext cx="8317582" cy="1477328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Ở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Ở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Nam: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alt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endParaRPr lang="en-US" alt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7023" y="3189199"/>
            <a:ext cx="3711389" cy="769441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1627-1672</a:t>
            </a:r>
          </a:p>
          <a:p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7023" y="4372794"/>
            <a:ext cx="9426388" cy="156966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497541" y="2067159"/>
            <a:ext cx="1909483" cy="13374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6" idx="1"/>
          </p:cNvCxnSpPr>
          <p:nvPr/>
        </p:nvCxnSpPr>
        <p:spPr>
          <a:xfrm>
            <a:off x="497541" y="3404642"/>
            <a:ext cx="1909482" cy="775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7" idx="1"/>
          </p:cNvCxnSpPr>
          <p:nvPr/>
        </p:nvCxnSpPr>
        <p:spPr>
          <a:xfrm>
            <a:off x="497541" y="3404642"/>
            <a:ext cx="1909482" cy="17529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81660" y="251565"/>
            <a:ext cx="6245266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Chiến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Trịnh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699</Words>
  <Application>Microsoft Office PowerPoint</Application>
  <PresentationFormat>Custom</PresentationFormat>
  <Paragraphs>66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User</cp:lastModifiedBy>
  <cp:revision>74</cp:revision>
  <dcterms:created xsi:type="dcterms:W3CDTF">2020-04-14T04:46:54Z</dcterms:created>
  <dcterms:modified xsi:type="dcterms:W3CDTF">2020-04-18T01:19:45Z</dcterms:modified>
</cp:coreProperties>
</file>